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78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79" r:id="rId20"/>
    <p:sldId id="662" r:id="rId21"/>
    <p:sldId id="663" r:id="rId22"/>
    <p:sldId id="680" r:id="rId23"/>
    <p:sldId id="664" r:id="rId24"/>
    <p:sldId id="665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73" r:id="rId33"/>
    <p:sldId id="674" r:id="rId34"/>
    <p:sldId id="675" r:id="rId35"/>
    <p:sldId id="681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2" r:id="rId46"/>
    <p:sldId id="67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 autoAdjust="0"/>
    <p:restoredTop sz="91452" autoAdjust="0"/>
  </p:normalViewPr>
  <p:slideViewPr>
    <p:cSldViewPr>
      <p:cViewPr>
        <p:scale>
          <a:sx n="65" d="100"/>
          <a:sy n="65" d="100"/>
        </p:scale>
        <p:origin x="80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Super resolution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6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1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32896</TotalTime>
  <Words>47</Words>
  <Application>Microsoft Macintosh PowerPoint</Application>
  <PresentationFormat>화면 슬라이드 쇼(4:3)</PresentationFormat>
  <Paragraphs>46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1112</cp:revision>
  <dcterms:created xsi:type="dcterms:W3CDTF">2010-03-17T18:05:41Z</dcterms:created>
  <dcterms:modified xsi:type="dcterms:W3CDTF">2016-07-07T07:19:33Z</dcterms:modified>
</cp:coreProperties>
</file>